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holzbau.de/index.html" TargetMode="External"/><Relationship Id="rId3" Type="http://schemas.openxmlformats.org/officeDocument/2006/relationships/hyperlink" Target="https://bunny.040holzbau.de/paket-7369180605d7404f86e4af3470706190/holzbauweisen-im-vergleich-welche-konstruktion-passt-zu-meinem-vorhabe-b0726de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Leistungen, Planung und Ablauf eines Holzbauprojekts</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Holzbauweisen im Vergleich: Welche Konstruktion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