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holzbau.de/index.html" TargetMode="External"/><Relationship Id="rId3" Type="http://schemas.openxmlformats.org/officeDocument/2006/relationships/hyperlink" Target="https://bunny.040holzbau.de/hausbau-1/holzbau-und-nachhaltigkeit-oekobilanz-lebenszyklus-und-umweltvorteile-da9ede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Holzbauweise: Anforderungen, Loesungen und Fehlvorstellungen</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und Nachhaltigkeit: Oekobilanz, Lebenszyklus und Umweltvorteile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